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76" r:id="rId3"/>
    <p:sldId id="256" r:id="rId4"/>
    <p:sldId id="262" r:id="rId5"/>
    <p:sldId id="269" r:id="rId6"/>
    <p:sldId id="299" r:id="rId7"/>
    <p:sldId id="261" r:id="rId8"/>
    <p:sldId id="272" r:id="rId9"/>
    <p:sldId id="268" r:id="rId10"/>
    <p:sldId id="301" r:id="rId11"/>
    <p:sldId id="293" r:id="rId12"/>
    <p:sldId id="263" r:id="rId13"/>
    <p:sldId id="309" r:id="rId14"/>
    <p:sldId id="285" r:id="rId15"/>
    <p:sldId id="291" r:id="rId16"/>
    <p:sldId id="290" r:id="rId17"/>
    <p:sldId id="298" r:id="rId18"/>
    <p:sldId id="292" r:id="rId19"/>
    <p:sldId id="289" r:id="rId20"/>
    <p:sldId id="260" r:id="rId21"/>
    <p:sldId id="270" r:id="rId22"/>
    <p:sldId id="303" r:id="rId23"/>
    <p:sldId id="306" r:id="rId24"/>
    <p:sldId id="302" r:id="rId25"/>
    <p:sldId id="288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4" d="100"/>
          <a:sy n="54" d="100"/>
        </p:scale>
        <p:origin x="-1824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0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\8150248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00364" y="785794"/>
            <a:ext cx="478634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Мы расскажем вам о том,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как мы в садике своем,</a:t>
            </a:r>
          </a:p>
          <a:p>
            <a:pPr algn="ctr"/>
            <a:endParaRPr lang="ru-RU" sz="4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очень весело </a:t>
            </a:r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живем! </a:t>
            </a:r>
            <a:r>
              <a:rPr lang="en-US" sz="3600" b="1" dirty="0" smtClean="0">
                <a:solidFill>
                  <a:srgbClr val="C00000"/>
                </a:solidFill>
                <a:latin typeface="Arial Black" pitchFamily="34" charset="0"/>
              </a:rPr>
              <a:t>»</a:t>
            </a:r>
            <a:endParaRPr lang="ru-RU" sz="36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latin typeface="Arial Black" pitchFamily="34" charset="0"/>
              </a:rPr>
              <a:t>Подготовила: </a:t>
            </a:r>
            <a:r>
              <a:rPr lang="ru-RU" sz="2000" b="1" dirty="0" err="1" smtClean="0">
                <a:latin typeface="Arial Black" pitchFamily="34" charset="0"/>
              </a:rPr>
              <a:t>Милушова</a:t>
            </a:r>
            <a:r>
              <a:rPr lang="ru-RU" sz="2000" b="1" dirty="0" smtClean="0">
                <a:latin typeface="Arial Black" pitchFamily="34" charset="0"/>
              </a:rPr>
              <a:t> Е.Ф</a:t>
            </a:r>
            <a:r>
              <a:rPr lang="ru-RU" sz="1200" b="1" dirty="0" smtClean="0">
                <a:latin typeface="Arial Black" pitchFamily="34" charset="0"/>
              </a:rPr>
              <a:t>- </a:t>
            </a:r>
            <a:r>
              <a:rPr lang="ru-RU" sz="1600" b="1" dirty="0" smtClean="0">
                <a:latin typeface="Arial Black" pitchFamily="34" charset="0"/>
              </a:rPr>
              <a:t>воспитатель МБДОУ «</a:t>
            </a:r>
            <a:r>
              <a:rPr lang="ru-RU" sz="1600" b="1" dirty="0" err="1" smtClean="0">
                <a:latin typeface="Arial Black" pitchFamily="34" charset="0"/>
              </a:rPr>
              <a:t>Зубово-Полянский</a:t>
            </a:r>
            <a:r>
              <a:rPr lang="ru-RU" sz="1600" b="1" dirty="0" smtClean="0">
                <a:latin typeface="Arial Black" pitchFamily="34" charset="0"/>
              </a:rPr>
              <a:t> детский сад №3 «Ручеек» комбинированного вида»</a:t>
            </a:r>
            <a:endParaRPr lang="ru-RU" sz="2400" dirty="0" smtClean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4" name="Выноска-облако 3"/>
          <p:cNvSpPr/>
          <p:nvPr/>
        </p:nvSpPr>
        <p:spPr>
          <a:xfrm>
            <a:off x="5072066" y="0"/>
            <a:ext cx="3786214" cy="2571744"/>
          </a:xfrm>
          <a:prstGeom prst="cloudCallout">
            <a:avLst>
              <a:gd name="adj1" fmla="val -54729"/>
              <a:gd name="adj2" fmla="val 5439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Завтрак вкусный на столе,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Хватит всем – тебе и мне.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Съесть должны всё постараться,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Чтобы лучше заниматься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Picture 2" descr="C:\Users\1\Desktop\ЛЕТО ПРОГУЛКА\DSCN1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20"/>
            <a:ext cx="5524506" cy="4143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4857752" y="214290"/>
            <a:ext cx="4000528" cy="2857520"/>
          </a:xfrm>
          <a:prstGeom prst="cloudCallout">
            <a:avLst>
              <a:gd name="adj1" fmla="val -15881"/>
              <a:gd name="adj2" fmla="val 289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Заниматься интересно, 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Многому научимся 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Любознательны мы очень, 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 нами не соскучишься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4" name="Рисунок 3" descr="IMG_1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81498" cy="3286124"/>
          </a:xfrm>
          <a:prstGeom prst="rect">
            <a:avLst/>
          </a:prstGeom>
        </p:spPr>
      </p:pic>
      <p:pic>
        <p:nvPicPr>
          <p:cNvPr id="5" name="Picture 2" descr="F:\Елена Фоминична\Елена Фоминечна\IMG_4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9358" y="3571876"/>
            <a:ext cx="4454642" cy="3286125"/>
          </a:xfrm>
          <a:prstGeom prst="rect">
            <a:avLst/>
          </a:prstGeom>
          <a:noFill/>
        </p:spPr>
      </p:pic>
      <p:pic>
        <p:nvPicPr>
          <p:cNvPr id="1027" name="Picture 3" descr="C:\Users\1\Desktop\РОЗЫ\SAM_2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36157"/>
            <a:ext cx="4429124" cy="33218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pic>
        <p:nvPicPr>
          <p:cNvPr id="3" name="Рисунок 2" descr="SDC16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286124"/>
            <a:ext cx="4476749" cy="33575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SDC165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503" y="3571876"/>
            <a:ext cx="4381497" cy="3286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DC165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0"/>
            <a:ext cx="4286248" cy="3214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5214942" y="0"/>
            <a:ext cx="3714776" cy="2928934"/>
          </a:xfrm>
          <a:prstGeom prst="cloudCallout">
            <a:avLst>
              <a:gd name="adj1" fmla="val -32730"/>
              <a:gd name="adj2" fmla="val 2815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Чтобы были мы здоровы, 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Пойдем на улицу гулять. 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Дождик, снег и сильный ветер, 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Нам не смогут помешать 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</p:spPr>
      </p:pic>
      <p:pic>
        <p:nvPicPr>
          <p:cNvPr id="3" name="Рисунок 2" descr="IMG_14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00562" cy="3375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\Desktop\развлечение аппликация\IMG_1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500439"/>
            <a:ext cx="4476951" cy="3357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\Desktop\развлечение аппликация\IMG_1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048" y="3500438"/>
            <a:ext cx="4476952" cy="3357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\Desktop\развлечение аппликация\IMG_14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-1"/>
            <a:ext cx="4429125" cy="33216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5143504" y="0"/>
            <a:ext cx="3786214" cy="250030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Моем руки  чисто, чисто! 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Моем руки быстро, быстро !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Мылом, мылом грязь смываем,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Сухо, сухо вытираем!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2" descr="C:\Users\1\Desktop\ЛЕТО ПРОГУЛКА\DSCN1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7752" cy="36433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 descr="C:\Users\1\Desktop\ЛЕТО ПРОГУЛКА\DSCN1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071810"/>
            <a:ext cx="4476749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4714876" y="0"/>
            <a:ext cx="4000528" cy="3000372"/>
          </a:xfrm>
          <a:prstGeom prst="cloudCallout">
            <a:avLst>
              <a:gd name="adj1" fmla="val -41685"/>
              <a:gd name="adj2" fmla="val 3844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Это время — для обеда,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Значит, нам за стол пора.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Прекращается беседа,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Прекращается игра.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1\Desktop\ЛЕТО ПРОГУЛКА\DSCN1658.JPG"/>
          <p:cNvPicPr>
            <a:picLocks noChangeAspect="1" noChangeArrowheads="1"/>
          </p:cNvPicPr>
          <p:nvPr/>
        </p:nvPicPr>
        <p:blipFill>
          <a:blip r:embed="rId3" cstate="print"/>
          <a:srcRect b="23958"/>
          <a:stretch>
            <a:fillRect/>
          </a:stretch>
        </p:blipFill>
        <p:spPr bwMode="auto">
          <a:xfrm>
            <a:off x="0" y="3231973"/>
            <a:ext cx="6357950" cy="3626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4929190" y="0"/>
            <a:ext cx="4000528" cy="2786058"/>
          </a:xfrm>
          <a:prstGeom prst="cloudCallout">
            <a:avLst>
              <a:gd name="adj1" fmla="val -41053"/>
              <a:gd name="adj2" fmla="val 822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Сон подкрался незаметно,</a:t>
            </a:r>
            <a:endParaRPr lang="ru-RU" sz="10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одеялом всех укрыл…</a:t>
            </a:r>
            <a:endParaRPr lang="ru-RU" sz="10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И мальчишкам, и девчонкам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 сны на память подарил!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1\Desktop\ЛЕТО ПРОГУЛКА\DSCN1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4876" cy="35361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1\Desktop\ЛЕТО ПРОГУЛКА\DSCN17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161106"/>
            <a:ext cx="4929190" cy="36968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050123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3817316"/>
            <a:ext cx="3520290" cy="2509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pic>
        <p:nvPicPr>
          <p:cNvPr id="4" name="Picture 2" descr="C:\Users\1\Desktop\ЛЕТО ПРОГУЛКА\DSCN1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7784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Выноска-облако 4"/>
          <p:cNvSpPr/>
          <p:nvPr/>
        </p:nvSpPr>
        <p:spPr>
          <a:xfrm>
            <a:off x="5143504" y="0"/>
            <a:ext cx="3786214" cy="2571744"/>
          </a:xfrm>
          <a:prstGeom prst="cloudCallout">
            <a:avLst>
              <a:gd name="adj1" fmla="val -49213"/>
              <a:gd name="adj2" fmla="val 2881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Холодною водою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Умоемся с тобой,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Сон пускай от нас бежит,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Полдник к нам уже спешит!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Picture 2" descr="F:\малыши\026.JPG"/>
          <p:cNvPicPr>
            <a:picLocks noChangeAspect="1" noChangeArrowheads="1"/>
          </p:cNvPicPr>
          <p:nvPr/>
        </p:nvPicPr>
        <p:blipFill>
          <a:blip r:embed="rId4" cstate="print"/>
          <a:srcRect l="23437" r="6250" b="48959"/>
          <a:stretch>
            <a:fillRect/>
          </a:stretch>
        </p:blipFill>
        <p:spPr bwMode="auto">
          <a:xfrm>
            <a:off x="3143240" y="3590942"/>
            <a:ext cx="6000760" cy="3267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5357818" y="0"/>
            <a:ext cx="3786182" cy="2786058"/>
          </a:xfrm>
          <a:prstGeom prst="cloudCallout">
            <a:avLst>
              <a:gd name="adj1" fmla="val -37114"/>
              <a:gd name="adj2" fmla="val 3824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Праздник, праздник отмечают! </a:t>
            </a:r>
            <a:b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Дружно дети выступают, </a:t>
            </a:r>
            <a:b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Все танцуют и поют </a:t>
            </a:r>
            <a:b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И Ежа к себе зовут.</a:t>
            </a:r>
            <a:endParaRPr lang="ru-RU" sz="1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1\Documents\8марта\P1040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6248" cy="3214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1\Desktop\развлечение аппликация\IMG_1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36157"/>
            <a:ext cx="4429124" cy="3321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1\Documents\8марта\IMG_73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1" y="3571876"/>
            <a:ext cx="4381499" cy="328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5214942" y="0"/>
            <a:ext cx="3500462" cy="2571744"/>
          </a:xfrm>
          <a:prstGeom prst="cloudCallout">
            <a:avLst>
              <a:gd name="adj1" fmla="val -50901"/>
              <a:gd name="adj2" fmla="val 4649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Вот и вечер. Вкусный ужин.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Он для роста очень нужен.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6" name="Picture 2" descr="C:\Users\1\Desktop\ЛЕТО ПРОГУЛКА\DSCN1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2"/>
            <a:ext cx="5715008" cy="4286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2286000" y="3105835"/>
            <a:ext cx="214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шаблоны для презентаций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282"/>
            <a:ext cx="9144000" cy="6874565"/>
          </a:xfrm>
          <a:prstGeom prst="rect">
            <a:avLst/>
          </a:prstGeom>
          <a:noFill/>
        </p:spPr>
      </p:pic>
      <p:pic>
        <p:nvPicPr>
          <p:cNvPr id="5" name="Picture 2" descr="C:\Users\1\Desktop\здания\rucheek-2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2863"/>
            <a:ext cx="9144000" cy="5005137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1214414" y="0"/>
            <a:ext cx="6143668" cy="1785926"/>
          </a:xfrm>
          <a:prstGeom prst="cloudCallout">
            <a:avLst>
              <a:gd name="adj1" fmla="val -40134"/>
              <a:gd name="adj2" fmla="val 1044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 этом доме все для нас!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Вот какой хороший дом!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 нем растем мы с каждым днем,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А когда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подрастем,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Вместе в школу пойдем</a:t>
            </a:r>
            <a:r>
              <a:rPr lang="ru-RU" sz="1400" dirty="0" smtClean="0"/>
              <a:t>.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pic>
        <p:nvPicPr>
          <p:cNvPr id="3" name="Рисунок 2" descr="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00496" cy="30003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50" y="3143248"/>
            <a:ext cx="4476750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Выноска-облако 4"/>
          <p:cNvSpPr/>
          <p:nvPr/>
        </p:nvSpPr>
        <p:spPr>
          <a:xfrm>
            <a:off x="5214942" y="214290"/>
            <a:ext cx="3929058" cy="2643206"/>
          </a:xfrm>
          <a:prstGeom prst="cloudCallout">
            <a:avLst>
              <a:gd name="adj1" fmla="val -32857"/>
              <a:gd name="adj2" fmla="val 2617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Мы играем целый день,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И нам совсем это не лень!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 детском садике прекрасно,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Отдыхают дети классно!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SDC148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500438"/>
            <a:ext cx="4476749" cy="33575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pic>
        <p:nvPicPr>
          <p:cNvPr id="5" name="Рисунок 4" descr="0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190997" cy="3143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2428868"/>
            <a:ext cx="3048021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4857752" y="214290"/>
            <a:ext cx="3929090" cy="300039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Если будем мы скучать,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Сразу будем мы играть.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В детском садике у нас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Игр много, и все класс!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1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786058"/>
            <a:ext cx="3238491" cy="242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0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3143248"/>
            <a:ext cx="3643306" cy="2732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4393413"/>
            <a:ext cx="3286116" cy="2464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pic>
        <p:nvPicPr>
          <p:cNvPr id="4" name="Picture 2" descr="C:\Users\1\Desktop\ЛЕТО ПРОГУЛКА\DSCN1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76749" cy="3357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DC15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0"/>
            <a:ext cx="4500562" cy="3375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DC148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357562"/>
            <a:ext cx="4333904" cy="3250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1\Desktop\ЛЕТО ПРОГУЛКА\DSCN16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1" y="3429000"/>
            <a:ext cx="4571999" cy="3428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pic>
        <p:nvPicPr>
          <p:cNvPr id="3" name="Рисунок 2" descr="SDC14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81498" cy="328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носка-облако 3"/>
          <p:cNvSpPr/>
          <p:nvPr/>
        </p:nvSpPr>
        <p:spPr>
          <a:xfrm>
            <a:off x="4714876" y="285728"/>
            <a:ext cx="4214842" cy="228601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Вместе спорим и читаем,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Незаметно подрастаем.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Детский сад — второй наш дом,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Как тепло, уютно в нем!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Picture 2" descr="C:\Users\1\Desktop\Дети с родителями\SDC14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643182"/>
            <a:ext cx="4762501" cy="357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DC152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000372"/>
            <a:ext cx="5143504" cy="3857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5357818" y="285728"/>
            <a:ext cx="3786182" cy="2643206"/>
          </a:xfrm>
          <a:prstGeom prst="cloudCallout">
            <a:avLst>
              <a:gd name="adj1" fmla="val -47414"/>
              <a:gd name="adj2" fmla="val 1829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Дружно мы идем гулять,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Чтоб в песочке поиграть.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  этот солнечный денек,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Испечем мы пирожок!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1\Desktop\ЛЕТО ПРОГУЛКА\DSCN1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500563" cy="33754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C:\Users\1\Desktop\ЛЕТО ПРОГУЛКА\DSCN16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286124"/>
            <a:ext cx="4357685" cy="3268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2" name="Picture 4" descr="C:\Users\1\Desktop\ЛЕТО ПРОГУЛКА\DSCN1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3313"/>
            <a:ext cx="4286248" cy="32146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4857752" y="0"/>
            <a:ext cx="4071966" cy="3500438"/>
          </a:xfrm>
          <a:prstGeom prst="cloudCallout">
            <a:avLst>
              <a:gd name="adj1" fmla="val 41129"/>
              <a:gd name="adj2" fmla="val -368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Я пойду сейчас домой.</a:t>
            </a:r>
          </a:p>
          <a:p>
            <a:pPr lvl="0"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Надо мне побыть с семьёй.</a:t>
            </a:r>
          </a:p>
          <a:p>
            <a:pPr lvl="0"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С воспитателем прощаюсь.</a:t>
            </a:r>
          </a:p>
          <a:p>
            <a:pPr lvl="0"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Всем ребятам улыбаюсь.</a:t>
            </a:r>
          </a:p>
          <a:p>
            <a:pPr lvl="0"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Знаю, завтра мне опять</a:t>
            </a:r>
          </a:p>
          <a:p>
            <a:pPr lvl="0"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 садик радостно шагать!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Picture 2" descr="C:\Users\1\Desktop\Дети с родителями\SDC14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592" y="3464694"/>
            <a:ext cx="4524408" cy="33933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1\Desktop\Дети с родителями\SDC14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14876" cy="35361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pic>
        <p:nvPicPr>
          <p:cNvPr id="3" name="Picture 2" descr="C:\Users\1\Desktop\шаблоны для презентаций\s33515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0174737">
            <a:off x="538324" y="2435188"/>
            <a:ext cx="75312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Arial Black" pitchFamily="34" charset="0"/>
              </a:rPr>
              <a:t>Спасибо  за внимание</a:t>
            </a:r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!</a:t>
            </a:r>
            <a:endParaRPr lang="ru-RU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pic>
        <p:nvPicPr>
          <p:cNvPr id="2" name="Picture 2" descr="C:\Users\1\Desktop\Дети с родителями\SDC14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4571999" cy="3428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1\Desktop\Дети с родителями\SDC14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1" y="3286124"/>
            <a:ext cx="4476749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 rot="2607020">
            <a:off x="7744661" y="3945530"/>
            <a:ext cx="12338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Выноска-облако 5"/>
          <p:cNvSpPr/>
          <p:nvPr/>
        </p:nvSpPr>
        <p:spPr>
          <a:xfrm>
            <a:off x="5286380" y="214290"/>
            <a:ext cx="3643338" cy="2714644"/>
          </a:xfrm>
          <a:prstGeom prst="cloudCallout">
            <a:avLst>
              <a:gd name="adj1" fmla="val -34923"/>
              <a:gd name="adj2" fmla="val 695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Я с утра пораньше встану,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Одеваться быстро стану.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И иду как на парад.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 свой любимый детский сад.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7" name="Picture 2" descr="C:\Users\1\Desktop\малыши\DSCN17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3315"/>
            <a:ext cx="4286248" cy="32146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pic>
        <p:nvPicPr>
          <p:cNvPr id="3" name="Рисунок 2" descr="P1040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14810" cy="31611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40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503" y="3571876"/>
            <a:ext cx="4381497" cy="32861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SDC151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1876"/>
            <a:ext cx="4381498" cy="32861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Выноска-облако 5"/>
          <p:cNvSpPr/>
          <p:nvPr/>
        </p:nvSpPr>
        <p:spPr>
          <a:xfrm>
            <a:off x="4857752" y="0"/>
            <a:ext cx="4286248" cy="2643182"/>
          </a:xfrm>
          <a:prstGeom prst="cloudCallout">
            <a:avLst>
              <a:gd name="adj1" fmla="val -36736"/>
              <a:gd name="adj2" fmla="val 8302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Выберем себе сейчас</a:t>
            </a:r>
            <a:endParaRPr lang="ru-RU" sz="10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 полезное занятие,</a:t>
            </a:r>
            <a:endParaRPr lang="ru-RU" sz="10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Чтобы дружно пообщаться,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поиграть с ребятами!</a:t>
            </a:r>
            <a:r>
              <a:rPr lang="ru-RU" sz="10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28572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5286380" y="0"/>
            <a:ext cx="3643338" cy="2500306"/>
          </a:xfrm>
          <a:prstGeom prst="cloudCallout">
            <a:avLst>
              <a:gd name="adj1" fmla="val -34923"/>
              <a:gd name="adj2" fmla="val 475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Игрушку каждую возьму,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На своё место положу,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Теперь всегда свои игрушки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Я очень быстро нахожу!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SDC15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6314" cy="3589736"/>
          </a:xfrm>
          <a:prstGeom prst="rect">
            <a:avLst/>
          </a:prstGeom>
        </p:spPr>
      </p:pic>
      <p:pic>
        <p:nvPicPr>
          <p:cNvPr id="5122" name="Picture 2" descr="C:\Users\1\Documents\игры малыши\SDC15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5429256" y="0"/>
            <a:ext cx="3714744" cy="2357430"/>
          </a:xfrm>
          <a:prstGeom prst="cloudCallout">
            <a:avLst>
              <a:gd name="adj1" fmla="val -37536"/>
              <a:gd name="adj2" fmla="val 1699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Очень любим мы трудиться,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И лучок свой поливать.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600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 descr="SDC14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857751" cy="3643314"/>
          </a:xfrm>
          <a:prstGeom prst="rect">
            <a:avLst/>
          </a:prstGeom>
        </p:spPr>
      </p:pic>
      <p:pic>
        <p:nvPicPr>
          <p:cNvPr id="5" name="Рисунок 4" descr="SDC151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214686"/>
            <a:ext cx="4857752" cy="36433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4786314" y="0"/>
            <a:ext cx="4071966" cy="3000372"/>
          </a:xfrm>
          <a:prstGeom prst="cloudCallout">
            <a:avLst>
              <a:gd name="adj1" fmla="val -33834"/>
              <a:gd name="adj2" fmla="val -5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Утром делаем зарядку,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Упражненья по порядку!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Физкультуру очень любим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И здоровыми мы  будем!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IMG_1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728"/>
            <a:ext cx="4381531" cy="32861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IMG_15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3714752"/>
            <a:ext cx="4190997" cy="3143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IMG_15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7250" y="3500438"/>
            <a:ext cx="4476749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pic>
        <p:nvPicPr>
          <p:cNvPr id="4" name="Рисунок 3" descr="SDC15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14810" cy="31611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SDC151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482578"/>
            <a:ext cx="4500562" cy="33754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Выноска-облако 8"/>
          <p:cNvSpPr/>
          <p:nvPr/>
        </p:nvSpPr>
        <p:spPr>
          <a:xfrm>
            <a:off x="5143504" y="0"/>
            <a:ext cx="4000496" cy="2643182"/>
          </a:xfrm>
          <a:prstGeom prst="cloudCallout">
            <a:avLst>
              <a:gd name="adj1" fmla="val -32997"/>
              <a:gd name="adj2" fmla="val 202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Радуется детвора,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Время игр пришло, ура!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Можно мячик покатать,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И  в  разные  игры  поиграть!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SDC151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571877"/>
            <a:ext cx="4381499" cy="32861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pic>
        <p:nvPicPr>
          <p:cNvPr id="4" name="Рисунок 3" descr="SDC151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19099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DC151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643313"/>
            <a:ext cx="4286248" cy="321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DC151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0"/>
            <a:ext cx="4286248" cy="3214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DC151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589736"/>
            <a:ext cx="4357686" cy="3268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071802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274</Words>
  <PresentationFormat>Экран (4:3)</PresentationFormat>
  <Paragraphs>70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70</cp:revision>
  <dcterms:created xsi:type="dcterms:W3CDTF">2015-05-11T12:16:10Z</dcterms:created>
  <dcterms:modified xsi:type="dcterms:W3CDTF">2015-10-06T17:41:36Z</dcterms:modified>
</cp:coreProperties>
</file>